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7" r:id="rId1"/>
  </p:sldMasterIdLst>
  <p:sldIdLst>
    <p:sldId id="272" r:id="rId2"/>
    <p:sldId id="257" r:id="rId3"/>
    <p:sldId id="260" r:id="rId4"/>
    <p:sldId id="261" r:id="rId5"/>
    <p:sldId id="258" r:id="rId6"/>
    <p:sldId id="267" r:id="rId7"/>
    <p:sldId id="268" r:id="rId8"/>
    <p:sldId id="269" r:id="rId9"/>
    <p:sldId id="270" r:id="rId10"/>
    <p:sldId id="271" r:id="rId11"/>
    <p:sldId id="259" r:id="rId12"/>
    <p:sldId id="263" r:id="rId13"/>
    <p:sldId id="264" r:id="rId14"/>
    <p:sldId id="265" r:id="rId15"/>
    <p:sldId id="266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000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0911637-6EC4-C31E-E7D3-869BCFCEF8C5}" v="537" dt="2025-11-13T17:39:44.874"/>
    <p1510:client id="{E374B497-16B1-0C41-8741-A90A3F30CF62}" v="6" dt="2025-11-14T09:11:43.041"/>
    <p1510:client id="{F0B0A8EA-DB9E-215B-CB50-843F2A1DDA9A}" v="8" dt="2025-11-14T07:01:09.968"/>
    <p1510:client id="{FA9AA3B4-2D56-92DC-54A0-937EFEA8EDD8}" v="27" dt="2025-11-13T17:43:46.53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est User" providerId="Windows Live" clId="Web-{F0B0A8EA-DB9E-215B-CB50-843F2A1DDA9A}"/>
    <pc:docChg chg="modSld">
      <pc:chgData name="Guest User" userId="" providerId="Windows Live" clId="Web-{F0B0A8EA-DB9E-215B-CB50-843F2A1DDA9A}" dt="2025-11-14T06:48:41.492" v="3" actId="20577"/>
      <pc:docMkLst>
        <pc:docMk/>
      </pc:docMkLst>
      <pc:sldChg chg="modSp">
        <pc:chgData name="Guest User" userId="" providerId="Windows Live" clId="Web-{F0B0A8EA-DB9E-215B-CB50-843F2A1DDA9A}" dt="2025-11-14T06:48:41.492" v="3" actId="20577"/>
        <pc:sldMkLst>
          <pc:docMk/>
          <pc:sldMk cId="2456081990" sldId="272"/>
        </pc:sldMkLst>
        <pc:spChg chg="mod">
          <ac:chgData name="Guest User" userId="" providerId="Windows Live" clId="Web-{F0B0A8EA-DB9E-215B-CB50-843F2A1DDA9A}" dt="2025-11-14T06:48:41.492" v="3" actId="20577"/>
          <ac:spMkLst>
            <pc:docMk/>
            <pc:sldMk cId="2456081990" sldId="272"/>
            <ac:spMk id="8" creationId="{8146C4E1-A723-86DE-397A-2E2592CD3FE9}"/>
          </ac:spMkLst>
        </pc:spChg>
        <pc:spChg chg="mod">
          <ac:chgData name="Guest User" userId="" providerId="Windows Live" clId="Web-{F0B0A8EA-DB9E-215B-CB50-843F2A1DDA9A}" dt="2025-11-14T06:45:59.068" v="0" actId="14100"/>
          <ac:spMkLst>
            <pc:docMk/>
            <pc:sldMk cId="2456081990" sldId="272"/>
            <ac:spMk id="11" creationId="{F03FD9D2-81E4-B458-0495-1AE511853862}"/>
          </ac:spMkLst>
        </pc:spChg>
      </pc:sldChg>
    </pc:docChg>
  </pc:docChgLst>
  <pc:docChgLst>
    <pc:chgData name="Guest User" providerId="Windows Live" clId="Web-{90911637-6EC4-C31E-E7D3-869BCFCEF8C5}"/>
    <pc:docChg chg="modSld">
      <pc:chgData name="Guest User" userId="" providerId="Windows Live" clId="Web-{90911637-6EC4-C31E-E7D3-869BCFCEF8C5}" dt="2025-11-13T17:39:44.874" v="529"/>
      <pc:docMkLst>
        <pc:docMk/>
      </pc:docMkLst>
      <pc:sldChg chg="addSp modSp">
        <pc:chgData name="Guest User" userId="" providerId="Windows Live" clId="Web-{90911637-6EC4-C31E-E7D3-869BCFCEF8C5}" dt="2025-11-13T17:39:44.874" v="529"/>
        <pc:sldMkLst>
          <pc:docMk/>
          <pc:sldMk cId="2456081990" sldId="272"/>
        </pc:sldMkLst>
        <pc:graphicFrameChg chg="add mod modGraphic">
          <ac:chgData name="Guest User" userId="" providerId="Windows Live" clId="Web-{90911637-6EC4-C31E-E7D3-869BCFCEF8C5}" dt="2025-11-13T17:39:44.874" v="529"/>
          <ac:graphicFrameMkLst>
            <pc:docMk/>
            <pc:sldMk cId="2456081990" sldId="272"/>
            <ac:graphicFrameMk id="2" creationId="{9CF1FC4A-BA9E-6D15-6A88-CF0B003126ED}"/>
          </ac:graphicFrameMkLst>
        </pc:graphicFrameChg>
      </pc:sldChg>
    </pc:docChg>
  </pc:docChgLst>
  <pc:docChgLst>
    <pc:chgData name="Guest User" providerId="Windows Live" clId="Web-{E374B497-16B1-0C41-8741-A90A3F30CF62}"/>
    <pc:docChg chg="modSld">
      <pc:chgData name="Guest User" userId="" providerId="Windows Live" clId="Web-{E374B497-16B1-0C41-8741-A90A3F30CF62}" dt="2025-11-14T09:11:43.041" v="4" actId="1076"/>
      <pc:docMkLst>
        <pc:docMk/>
      </pc:docMkLst>
      <pc:sldChg chg="modSp">
        <pc:chgData name="Guest User" userId="" providerId="Windows Live" clId="Web-{E374B497-16B1-0C41-8741-A90A3F30CF62}" dt="2025-11-14T09:11:43.041" v="4" actId="1076"/>
        <pc:sldMkLst>
          <pc:docMk/>
          <pc:sldMk cId="324310868" sldId="257"/>
        </pc:sldMkLst>
        <pc:spChg chg="mod">
          <ac:chgData name="Guest User" userId="" providerId="Windows Live" clId="Web-{E374B497-16B1-0C41-8741-A90A3F30CF62}" dt="2025-11-14T09:11:37.603" v="3" actId="20577"/>
          <ac:spMkLst>
            <pc:docMk/>
            <pc:sldMk cId="324310868" sldId="257"/>
            <ac:spMk id="7" creationId="{D2FFE59C-DE76-4046-1C73-8307529FD6A6}"/>
          </ac:spMkLst>
        </pc:spChg>
        <pc:picChg chg="mod">
          <ac:chgData name="Guest User" userId="" providerId="Windows Live" clId="Web-{E374B497-16B1-0C41-8741-A90A3F30CF62}" dt="2025-11-14T09:11:43.041" v="4" actId="1076"/>
          <ac:picMkLst>
            <pc:docMk/>
            <pc:sldMk cId="324310868" sldId="257"/>
            <ac:picMk id="16" creationId="{43E505A3-22B2-8015-A122-AA9F5F96FA3C}"/>
          </ac:picMkLst>
        </pc:picChg>
      </pc:sldChg>
    </pc:docChg>
  </pc:docChgLst>
  <pc:docChgLst>
    <pc:chgData name="Guest User" providerId="Windows Live" clId="Web-{FA9AA3B4-2D56-92DC-54A0-937EFEA8EDD8}"/>
    <pc:docChg chg="addSld delSld modSld">
      <pc:chgData name="Guest User" userId="" providerId="Windows Live" clId="Web-{FA9AA3B4-2D56-92DC-54A0-937EFEA8EDD8}" dt="2025-11-13T17:43:46.530" v="21" actId="1076"/>
      <pc:docMkLst>
        <pc:docMk/>
      </pc:docMkLst>
      <pc:sldChg chg="addSp delSp modSp add del">
        <pc:chgData name="Guest User" userId="" providerId="Windows Live" clId="Web-{FA9AA3B4-2D56-92DC-54A0-937EFEA8EDD8}" dt="2025-11-13T17:43:46.530" v="21" actId="1076"/>
        <pc:sldMkLst>
          <pc:docMk/>
          <pc:sldMk cId="2456081990" sldId="272"/>
        </pc:sldMkLst>
        <pc:spChg chg="add del">
          <ac:chgData name="Guest User" userId="" providerId="Windows Live" clId="Web-{FA9AA3B4-2D56-92DC-54A0-937EFEA8EDD8}" dt="2025-11-13T17:40:55.939" v="1"/>
          <ac:spMkLst>
            <pc:docMk/>
            <pc:sldMk cId="2456081990" sldId="272"/>
            <ac:spMk id="3" creationId="{E6A4F88F-C174-C1CA-C166-071777588B13}"/>
          </ac:spMkLst>
        </pc:spChg>
        <pc:spChg chg="add">
          <ac:chgData name="Guest User" userId="" providerId="Windows Live" clId="Web-{FA9AA3B4-2D56-92DC-54A0-937EFEA8EDD8}" dt="2025-11-13T17:41:08.595" v="2"/>
          <ac:spMkLst>
            <pc:docMk/>
            <pc:sldMk cId="2456081990" sldId="272"/>
            <ac:spMk id="4" creationId="{FCC12779-AE0B-C9A5-F2DF-06E0B9E40421}"/>
          </ac:spMkLst>
        </pc:spChg>
        <pc:spChg chg="add del mod">
          <ac:chgData name="Guest User" userId="" providerId="Windows Live" clId="Web-{FA9AA3B4-2D56-92DC-54A0-937EFEA8EDD8}" dt="2025-11-13T17:41:23.689" v="5"/>
          <ac:spMkLst>
            <pc:docMk/>
            <pc:sldMk cId="2456081990" sldId="272"/>
            <ac:spMk id="6" creationId="{E6A4F88F-C174-C1CA-C166-071777588B13}"/>
          </ac:spMkLst>
        </pc:spChg>
        <pc:spChg chg="add mod">
          <ac:chgData name="Guest User" userId="" providerId="Windows Live" clId="Web-{FA9AA3B4-2D56-92DC-54A0-937EFEA8EDD8}" dt="2025-11-13T17:43:46.530" v="21" actId="1076"/>
          <ac:spMkLst>
            <pc:docMk/>
            <pc:sldMk cId="2456081990" sldId="272"/>
            <ac:spMk id="8" creationId="{8146C4E1-A723-86DE-397A-2E2592CD3FE9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09B23-8270-1C28-77EB-1B25FAF470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920BB4-65FF-1F8D-CDDA-7B72A2D4A2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FC4DE2-E3E7-A6D4-6067-DB9CDE59B8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46CFD1-08E4-4F2E-8B92-F0931BE0469B}" type="datetimeFigureOut">
              <a:rPr lang="en-IN" smtClean="0"/>
              <a:t>14-11-2025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091582-D4DD-E0A1-2D32-B8ECB84D1D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581874-2FD0-5AAB-C4D1-03C8F63C2F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5E380-3F95-4CC5-91BC-A445CA1110C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968188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EAF89C-E29E-182B-444B-84D1E06EE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E47385F-7DCC-3566-474E-A695623042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71EF18-D7D6-80AB-09A1-4A955CB713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46CFD1-08E4-4F2E-8B92-F0931BE0469B}" type="datetimeFigureOut">
              <a:rPr lang="en-IN" smtClean="0"/>
              <a:t>14-11-2025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9990C0-3BE7-9952-2C82-693283B841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CAE7C5-E412-2316-08E1-B55B0F38D1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5E380-3F95-4CC5-91BC-A445CA1110C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09364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63BE734-2D06-CE00-2B78-A1390C04BC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D38BD16-E571-E832-3D5F-942D3D8E56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9790B2-0CC6-9A6D-E34E-AC68D834C8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46CFD1-08E4-4F2E-8B92-F0931BE0469B}" type="datetimeFigureOut">
              <a:rPr lang="en-IN" smtClean="0"/>
              <a:t>14-11-2025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3138F2-9082-F843-C1A7-372F3CACF3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1CB6A9-5920-5215-C0BA-438FC3B642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5E380-3F95-4CC5-91BC-A445CA1110C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806059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46CFD1-08E4-4F2E-8B92-F0931BE0469B}" type="datetimeFigureOut">
              <a:rPr lang="en-IN" smtClean="0"/>
              <a:t>14-11-2025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5E380-3F95-4CC5-91BC-A445CA1110C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605804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DAC43D-87A5-3555-5CC9-75ED4E6CB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A0136B-785F-43DD-3E79-CBB640D4C4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4EAED1-C46B-F8CC-6B8D-D3793D2964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46CFD1-08E4-4F2E-8B92-F0931BE0469B}" type="datetimeFigureOut">
              <a:rPr lang="en-IN" smtClean="0"/>
              <a:t>14-11-2025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2F1855-DDF5-C565-5AF5-1889783D92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7D12BB-5607-8C14-8FD4-DB96D098D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5E380-3F95-4CC5-91BC-A445CA1110C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683511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062E7-2F9A-71A3-1470-A9437DA535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EBBA40-C19C-C1E6-B725-5E88BF8DBD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054648-AFAC-1D9A-9564-05376AE10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46CFD1-08E4-4F2E-8B92-F0931BE0469B}" type="datetimeFigureOut">
              <a:rPr lang="en-IN" smtClean="0"/>
              <a:t>14-11-2025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E7ED3A-268D-C33F-64F3-F45BE82F52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EF6C17-E145-3FEA-79AD-B323866D39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5E380-3F95-4CC5-91BC-A445CA1110C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257497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C290D-33BF-7487-3023-FEEF96C78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D4D472-9045-AF20-B75F-C5DBF7432C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050C47-60D1-4A41-F896-2613FFB28F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859B34-EF9D-9F34-3662-BFE224A0AC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46CFD1-08E4-4F2E-8B92-F0931BE0469B}" type="datetimeFigureOut">
              <a:rPr lang="en-IN" smtClean="0"/>
              <a:t>14-11-2025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80178D-5294-39F2-0C89-3B32F285E6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A22BAE-5F43-DCB5-5C74-B21C8EBBF7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5E380-3F95-4CC5-91BC-A445CA1110C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812581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1A76B-569A-AC07-6050-061FC1EB98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38C7B1-FCB8-AFC8-F1C1-4998F39AAC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6CC8CD-6F05-9DA1-6BDF-945FB49105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40682A9-FBCA-CF47-F62D-6F1792023DC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80AEC3C-BD69-9D80-BB39-DF481E927C6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2DDB74D-E368-1DAA-9496-EACE5677F1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46CFD1-08E4-4F2E-8B92-F0931BE0469B}" type="datetimeFigureOut">
              <a:rPr lang="en-IN" smtClean="0"/>
              <a:t>14-11-2025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C86E8AE-10E8-14C5-4671-5C1DF69A03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9418D27-E498-2CE4-3312-53B6258D27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5E380-3F95-4CC5-91BC-A445CA1110C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142595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D4BF9B-00DF-2D1D-E4B5-6A6FA034D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C5F329-FEBB-FC08-4E07-D310009BD5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46CFD1-08E4-4F2E-8B92-F0931BE0469B}" type="datetimeFigureOut">
              <a:rPr lang="en-IN" smtClean="0"/>
              <a:t>14-11-2025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A37680-BA20-5614-FE8B-BF9D428B99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2E5431-C46C-6A82-14FE-B2F9D1CA9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5E380-3F95-4CC5-91BC-A445CA1110C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233714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8B77F17-B579-EBA1-309E-029853874A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46CFD1-08E4-4F2E-8B92-F0931BE0469B}" type="datetimeFigureOut">
              <a:rPr lang="en-IN" smtClean="0"/>
              <a:t>14-11-2025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9D5AEFC-9F5F-B380-51AC-500A84316C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38B477-35E1-7A30-9EB6-50D3EB1105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5E380-3F95-4CC5-91BC-A445CA1110C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487308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B4FC7-9876-52A4-B9C2-F5BBE78A12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C63510-828D-0BB3-2BC0-7A9CC135CF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5BBCBD-56E8-362C-2EFE-227D193D06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380BE4-6AC0-8E2B-53D0-A8D3AB4C82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46CFD1-08E4-4F2E-8B92-F0931BE0469B}" type="datetimeFigureOut">
              <a:rPr lang="en-IN" smtClean="0"/>
              <a:t>14-11-2025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1F3E31-2508-A2DB-F40F-71E0710C1C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49C5B5-DC43-ACE2-B758-66F9A9E4C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5E380-3F95-4CC5-91BC-A445CA1110C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800813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AD63F-E50F-2018-388B-A6861A9D81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9178A42-77E7-7CCF-5980-C290FEB1CA6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8CDD78-F62C-24FD-73F8-B4FFE005D6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4DBB47-D4C0-8FF4-DFFE-B25B18F3B1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46CFD1-08E4-4F2E-8B92-F0931BE0469B}" type="datetimeFigureOut">
              <a:rPr lang="en-IN" smtClean="0"/>
              <a:t>14-11-2025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ABF806-C9B7-C11C-A0E1-9BDB10DA99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3821E5-6555-FE11-B1FF-1727245ED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5E380-3F95-4CC5-91BC-A445CA1110C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028259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EF65DE9-8563-F65E-FA78-A0A846BBCC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09620C-DD4F-4E20-7BA3-ADA183FF16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8EA488-C613-EC8B-22B9-36F0E9EEED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E46CFD1-08E4-4F2E-8B92-F0931BE0469B}" type="datetimeFigureOut">
              <a:rPr lang="en-IN" smtClean="0"/>
              <a:t>14-11-2025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01AEB1-924E-0A6B-A617-87ABE5499E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DAFA24-924C-1918-F039-670B86F6D1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765E380-3F95-4CC5-91BC-A445CA1110C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514967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8" r:id="rId1"/>
    <p:sldLayoutId id="2147483859" r:id="rId2"/>
    <p:sldLayoutId id="2147483860" r:id="rId3"/>
    <p:sldLayoutId id="2147483861" r:id="rId4"/>
    <p:sldLayoutId id="2147483862" r:id="rId5"/>
    <p:sldLayoutId id="2147483863" r:id="rId6"/>
    <p:sldLayoutId id="2147483864" r:id="rId7"/>
    <p:sldLayoutId id="2147483865" r:id="rId8"/>
    <p:sldLayoutId id="2147483866" r:id="rId9"/>
    <p:sldLayoutId id="2147483867" r:id="rId10"/>
    <p:sldLayoutId id="2147483868" r:id="rId11"/>
    <p:sldLayoutId id="214748386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A7943FE-C4C2-40E3-479F-7E20126BBB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9375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819FF94-C277-5154-738E-4AAE47F318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717482" cy="171748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47946A1-787B-3976-EC9A-E97312CA7A3A}"/>
              </a:ext>
            </a:extLst>
          </p:cNvPr>
          <p:cNvSpPr txBox="1"/>
          <p:nvPr/>
        </p:nvSpPr>
        <p:spPr>
          <a:xfrm>
            <a:off x="2647784" y="127221"/>
            <a:ext cx="993117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u="sng">
                <a:latin typeface="Algerian" panose="04020705040A02060702" pitchFamily="82" charset="0"/>
              </a:rPr>
              <a:t>LIBRARY MANAGEMENt</a:t>
            </a:r>
            <a:br>
              <a:rPr lang="en-US" sz="5400" u="sng">
                <a:latin typeface="Algerian" panose="04020705040A02060702" pitchFamily="82" charset="0"/>
              </a:rPr>
            </a:br>
            <a:r>
              <a:rPr lang="en-US" sz="5400" u="sng">
                <a:latin typeface="Algerian" panose="04020705040A02060702" pitchFamily="82" charset="0"/>
              </a:rPr>
              <a:t>SYSTEM</a:t>
            </a:r>
            <a:endParaRPr lang="en-IN" sz="54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3FD9D2-81E4-B458-0495-1AE511853862}"/>
              </a:ext>
            </a:extLst>
          </p:cNvPr>
          <p:cNvSpPr txBox="1"/>
          <p:nvPr/>
        </p:nvSpPr>
        <p:spPr>
          <a:xfrm>
            <a:off x="209992" y="6027003"/>
            <a:ext cx="686722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u="sng">
                <a:solidFill>
                  <a:schemeClr val="bg1">
                    <a:lumMod val="95000"/>
                  </a:schemeClr>
                </a:solidFill>
                <a:latin typeface="Arimo Bold" panose="020B0604020202020204" charset="0"/>
                <a:ea typeface="Arimo Bold" panose="020B0604020202020204" charset="0"/>
                <a:cs typeface="Arimo Bold" panose="020B0604020202020204" charset="0"/>
                <a:sym typeface="Arimo Bold"/>
              </a:rPr>
              <a:t>Department</a:t>
            </a:r>
            <a:r>
              <a:rPr lang="en-US" sz="2400" b="1">
                <a:solidFill>
                  <a:schemeClr val="bg1">
                    <a:lumMod val="95000"/>
                  </a:schemeClr>
                </a:solidFill>
                <a:latin typeface="Arimo Bold" panose="020B0604020202020204" charset="0"/>
                <a:ea typeface="Arimo Bold" panose="020B0604020202020204" charset="0"/>
                <a:cs typeface="Arimo Bold" panose="020B0604020202020204" charset="0"/>
                <a:sym typeface="Arimo Bold"/>
              </a:rPr>
              <a:t>:</a:t>
            </a:r>
            <a:r>
              <a:rPr lang="en-US" sz="2400" b="1">
                <a:solidFill>
                  <a:schemeClr val="bg1">
                    <a:lumMod val="95000"/>
                  </a:schemeClr>
                </a:solidFill>
                <a:latin typeface="Arimo Bold" panose="020B0604020202020204" charset="0"/>
                <a:ea typeface="Arimo Bold" panose="020B0604020202020204" charset="0"/>
                <a:cs typeface="Arimo Bold" panose="020B0604020202020204" charset="0"/>
                <a:sym typeface="Arimo"/>
              </a:rPr>
              <a:t> Computer Science and Engineering </a:t>
            </a:r>
            <a:r>
              <a:rPr lang="en-US" sz="2400" b="1" u="sng">
                <a:solidFill>
                  <a:schemeClr val="bg1">
                    <a:lumMod val="95000"/>
                  </a:schemeClr>
                </a:solidFill>
                <a:latin typeface="Arimo Bold" panose="020B0604020202020204" charset="0"/>
                <a:ea typeface="Arimo Bold" panose="020B0604020202020204" charset="0"/>
                <a:cs typeface="Arimo Bold" panose="020B0604020202020204" charset="0"/>
                <a:sym typeface="Arimo Bold"/>
              </a:rPr>
              <a:t>College</a:t>
            </a:r>
            <a:r>
              <a:rPr lang="en-US" sz="2400" b="1">
                <a:solidFill>
                  <a:schemeClr val="bg1">
                    <a:lumMod val="95000"/>
                  </a:schemeClr>
                </a:solidFill>
                <a:latin typeface="Arimo Bold" panose="020B0604020202020204" charset="0"/>
                <a:ea typeface="Arimo Bold" panose="020B0604020202020204" charset="0"/>
                <a:cs typeface="Arimo Bold" panose="020B0604020202020204" charset="0"/>
                <a:sym typeface="Arimo Bold"/>
              </a:rPr>
              <a:t> </a:t>
            </a:r>
            <a:r>
              <a:rPr lang="en-US" sz="2400" b="1" u="sng">
                <a:solidFill>
                  <a:schemeClr val="bg1">
                    <a:lumMod val="95000"/>
                  </a:schemeClr>
                </a:solidFill>
                <a:latin typeface="Arimo Bold" panose="020B0604020202020204" charset="0"/>
                <a:ea typeface="Arimo Bold" panose="020B0604020202020204" charset="0"/>
                <a:cs typeface="Arimo Bold" panose="020B0604020202020204" charset="0"/>
                <a:sym typeface="Arimo Bold"/>
              </a:rPr>
              <a:t>Name</a:t>
            </a:r>
            <a:r>
              <a:rPr lang="en-US" sz="2400" b="1">
                <a:solidFill>
                  <a:schemeClr val="bg1">
                    <a:lumMod val="95000"/>
                  </a:schemeClr>
                </a:solidFill>
                <a:latin typeface="Arimo Bold" panose="020B0604020202020204" charset="0"/>
                <a:ea typeface="Arimo Bold" panose="020B0604020202020204" charset="0"/>
                <a:cs typeface="Arimo Bold" panose="020B0604020202020204" charset="0"/>
                <a:sym typeface="Arimo Bold"/>
              </a:rPr>
              <a:t>: </a:t>
            </a:r>
            <a:r>
              <a:rPr lang="en-US" sz="2400" b="1">
                <a:solidFill>
                  <a:schemeClr val="bg1">
                    <a:lumMod val="95000"/>
                  </a:schemeClr>
                </a:solidFill>
                <a:latin typeface="Arimo Bold" panose="020B0604020202020204" charset="0"/>
                <a:ea typeface="Arimo Bold" panose="020B0604020202020204" charset="0"/>
                <a:cs typeface="Arimo Bold" panose="020B0604020202020204" charset="0"/>
                <a:sym typeface="Arimo"/>
              </a:rPr>
              <a:t>Presidency University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9CF1FC4A-BA9E-6D15-6A88-CF0B003126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0560752"/>
              </p:ext>
            </p:extLst>
          </p:nvPr>
        </p:nvGraphicFramePr>
        <p:xfrm>
          <a:off x="294990" y="3612721"/>
          <a:ext cx="7192300" cy="22828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27999">
                  <a:extLst>
                    <a:ext uri="{9D8B030D-6E8A-4147-A177-3AD203B41FA5}">
                      <a16:colId xmlns:a16="http://schemas.microsoft.com/office/drawing/2014/main" val="1316422521"/>
                    </a:ext>
                  </a:extLst>
                </a:gridCol>
                <a:gridCol w="3764301">
                  <a:extLst>
                    <a:ext uri="{9D8B030D-6E8A-4147-A177-3AD203B41FA5}">
                      <a16:colId xmlns:a16="http://schemas.microsoft.com/office/drawing/2014/main" val="15815363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                    Names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                   Roll Numbers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48554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             Sandhyana</a:t>
                      </a:r>
                      <a:endParaRPr lang="en-US" err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                   20241IST0070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90222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        S. Yashwanth Kumar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solidFill>
                            <a:srgbClr val="000000"/>
                          </a:solidFill>
                          <a:latin typeface="Aptos"/>
                        </a:rPr>
                        <a:t>                   20241IST0071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55259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             Sahil Raj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solidFill>
                            <a:srgbClr val="000000"/>
                          </a:solidFill>
                          <a:latin typeface="Aptos"/>
                        </a:rPr>
                        <a:t>                   20241IST0072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51073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             Premjith</a:t>
                      </a:r>
                      <a:endParaRPr lang="en-US" err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solidFill>
                            <a:srgbClr val="000000"/>
                          </a:solidFill>
                          <a:latin typeface="Aptos"/>
                        </a:rPr>
                        <a:t>                   20241IST0073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0005508"/>
                  </a:ext>
                </a:extLst>
              </a:tr>
              <a:tr h="428625">
                <a:tc>
                  <a:txBody>
                    <a:bodyPr/>
                    <a:lstStyle/>
                    <a:p>
                      <a:r>
                        <a:rPr lang="en-US"/>
                        <a:t>           Mansoor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solidFill>
                            <a:srgbClr val="000000"/>
                          </a:solidFill>
                          <a:latin typeface="Aptos"/>
                        </a:rPr>
                        <a:t>                   20241IST0074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748805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FCC12779-AE0B-C9A5-F2DF-06E0B9E40421}"/>
              </a:ext>
            </a:extLst>
          </p:cNvPr>
          <p:cNvSpPr txBox="1"/>
          <p:nvPr/>
        </p:nvSpPr>
        <p:spPr>
          <a:xfrm>
            <a:off x="428624" y="3024187"/>
            <a:ext cx="6631781" cy="4405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46C4E1-A723-86DE-397A-2E2592CD3FE9}"/>
              </a:ext>
            </a:extLst>
          </p:cNvPr>
          <p:cNvSpPr txBox="1"/>
          <p:nvPr/>
        </p:nvSpPr>
        <p:spPr>
          <a:xfrm>
            <a:off x="210891" y="2680957"/>
            <a:ext cx="6033183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600" b="1" i="1" u="sng">
                <a:solidFill>
                  <a:schemeClr val="bg1"/>
                </a:solidFill>
                <a:latin typeface="Wingdings"/>
                <a:sym typeface="Wingdings"/>
              </a:rPr>
              <a:t>Ø</a:t>
            </a:r>
            <a:r>
              <a:rPr lang="en-US" sz="3200" b="1" i="1" u="sng">
                <a:solidFill>
                  <a:srgbClr val="FFFFFF"/>
                </a:solidFill>
                <a:ea typeface="+mn-lt"/>
                <a:cs typeface="+mn-lt"/>
              </a:rPr>
              <a:t>WEB TECHNOLOGY PROJECT</a:t>
            </a:r>
            <a:endParaRPr lang="en-US" sz="3200" b="1" i="1" u="sng"/>
          </a:p>
          <a:p>
            <a:pPr algn="l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0819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4E1965A-64E8-5AA0-42CB-F968859BF8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5800" y="1193418"/>
            <a:ext cx="5435599" cy="548716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F68DEB8-7007-09B8-8246-B788A0D14B92}"/>
              </a:ext>
            </a:extLst>
          </p:cNvPr>
          <p:cNvSpPr txBox="1"/>
          <p:nvPr/>
        </p:nvSpPr>
        <p:spPr>
          <a:xfrm>
            <a:off x="3797299" y="177416"/>
            <a:ext cx="42925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u="sng">
                <a:latin typeface="Algerian" panose="04020705040A02060702" pitchFamily="82" charset="0"/>
              </a:rPr>
              <a:t>BORROW BOOKS</a:t>
            </a:r>
            <a:endParaRPr lang="en-IN" sz="4400" b="1" u="sng"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00758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52F0A54-68A5-2E58-61A2-E633EE9A2E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446323" y="-312515"/>
            <a:ext cx="13135248" cy="751196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2D93356-1EA7-89FC-3CF3-E9C0B3704D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u="sng">
                <a:solidFill>
                  <a:schemeClr val="bg1"/>
                </a:solidFill>
                <a:latin typeface="Algerian" panose="04020705040A02060702" pitchFamily="82" charset="0"/>
              </a:rPr>
              <a:t>USER BENEFITS</a:t>
            </a:r>
            <a:endParaRPr lang="en-IN" sz="4800" b="1" u="sng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E34736-EB04-57B5-8165-30F7DE1923B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4428" y="1913860"/>
            <a:ext cx="11791507" cy="5092995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3600" b="1" i="1">
                <a:solidFill>
                  <a:srgbClr val="FFC000"/>
                </a:solidFill>
                <a:latin typeface="Noto Sans HK DemiLight" panose="020B0200000000000000" pitchFamily="34" charset="-128"/>
                <a:ea typeface="Noto Sans HK DemiLight" panose="020B0200000000000000" pitchFamily="34" charset="-128"/>
              </a:rPr>
              <a:t>Users can access the digital library anytime, from any device.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3600" b="1" i="1">
                <a:solidFill>
                  <a:srgbClr val="FFC000"/>
                </a:solidFill>
                <a:latin typeface="Noto Sans HK DemiLight" panose="020B0200000000000000" pitchFamily="34" charset="-128"/>
                <a:ea typeface="Noto Sans HK DemiLight" panose="020B0200000000000000" pitchFamily="34" charset="-128"/>
              </a:rPr>
              <a:t>They can renew, reserve, or return books easily through a self-service portal.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3600" b="1" i="1">
                <a:solidFill>
                  <a:srgbClr val="FFC000"/>
                </a:solidFill>
                <a:latin typeface="Noto Sans HK DemiLight" panose="020B0200000000000000" pitchFamily="34" charset="-128"/>
                <a:ea typeface="Noto Sans HK DemiLight" panose="020B0200000000000000" pitchFamily="34" charset="-128"/>
              </a:rPr>
              <a:t> Personalised recommendations help discover relevant books.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3600" b="1" i="1">
                <a:solidFill>
                  <a:srgbClr val="FFC000"/>
                </a:solidFill>
                <a:latin typeface="Noto Sans HK DemiLight" panose="020B0200000000000000" pitchFamily="34" charset="-128"/>
                <a:ea typeface="Noto Sans HK DemiLight" panose="020B0200000000000000" pitchFamily="34" charset="-128"/>
              </a:rPr>
              <a:t>Notifications and alerts keep users updated on availability and due dates.</a:t>
            </a:r>
            <a:endParaRPr lang="en-IN" sz="3600" b="1" i="1">
              <a:solidFill>
                <a:srgbClr val="FFC000"/>
              </a:solidFill>
              <a:latin typeface="Noto Sans HK DemiLight" panose="020B0200000000000000" pitchFamily="34" charset="-128"/>
              <a:ea typeface="Noto Sans HK DemiLight" panose="020B02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48602434"/>
      </p:ext>
    </p:extLst>
  </p:cSld>
  <p:clrMapOvr>
    <a:masterClrMapping/>
  </p:clrMapOvr>
  <p:transition spd="slow">
    <p:cover dir="rd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18076D0-E752-47EA-83EC-3574D7D948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471624" y="-326984"/>
            <a:ext cx="13135248" cy="751196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F09AC06-1D96-ED47-F98E-825C9B2AED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4240" y="567032"/>
            <a:ext cx="10515600" cy="1325563"/>
          </a:xfrm>
        </p:spPr>
        <p:txBody>
          <a:bodyPr>
            <a:normAutofit/>
          </a:bodyPr>
          <a:lstStyle/>
          <a:p>
            <a:r>
              <a:rPr lang="en-IN" b="1" u="sng">
                <a:solidFill>
                  <a:schemeClr val="bg1"/>
                </a:solidFill>
                <a:latin typeface="Algerian" panose="04020705040A02060702" pitchFamily="82" charset="0"/>
              </a:rPr>
              <a:t>AUTOMATION&amp;ANALYTICS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C690A5-8B6D-4756-D48F-F165D260286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0" y="1871330"/>
            <a:ext cx="12036056" cy="4752754"/>
          </a:xfrm>
        </p:spPr>
        <p:txBody>
          <a:bodyPr>
            <a:normAutofit fontScale="92500" lnSpcReduction="10000"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4000" b="1" i="1">
                <a:solidFill>
                  <a:srgbClr val="FFC000"/>
                </a:solidFill>
                <a:latin typeface="Noto Sans HK DemiLight" panose="020B0200000000000000" pitchFamily="34" charset="-128"/>
                <a:ea typeface="Noto Sans HK DemiLight" panose="020B0200000000000000" pitchFamily="34" charset="-128"/>
              </a:rPr>
              <a:t>Automation speeds up cataloguing, checkouts, and returns.</a:t>
            </a:r>
            <a:br>
              <a:rPr lang="en-US" sz="4000" b="1" i="1">
                <a:solidFill>
                  <a:srgbClr val="FFC000"/>
                </a:solidFill>
                <a:latin typeface="Noto Sans HK DemiLight" panose="020B0200000000000000" pitchFamily="34" charset="-128"/>
                <a:ea typeface="Noto Sans HK DemiLight" panose="020B0200000000000000" pitchFamily="34" charset="-128"/>
              </a:rPr>
            </a:br>
            <a:r>
              <a:rPr lang="en-US" sz="4000" b="1" i="1">
                <a:solidFill>
                  <a:srgbClr val="FFC000"/>
                </a:solidFill>
                <a:latin typeface="Noto Sans HK DemiLight" panose="020B0200000000000000" pitchFamily="34" charset="-128"/>
                <a:ea typeface="Noto Sans HK DemiLight" panose="020B0200000000000000" pitchFamily="34" charset="-128"/>
              </a:rPr>
              <a:t>Fines and book statuses are updated automatically, minimising human error.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4000" b="1" i="1">
                <a:solidFill>
                  <a:srgbClr val="FFC000"/>
                </a:solidFill>
                <a:latin typeface="Noto Sans HK DemiLight" panose="020B0200000000000000" pitchFamily="34" charset="-128"/>
                <a:ea typeface="Noto Sans HK DemiLight" panose="020B0200000000000000" pitchFamily="34" charset="-128"/>
              </a:rPr>
              <a:t>Analytics tools generate detailed reports on borrowing trends, popular titles, and missing books.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4000" b="1" i="1">
                <a:solidFill>
                  <a:srgbClr val="FFC000"/>
                </a:solidFill>
                <a:latin typeface="Noto Sans HK DemiLight" panose="020B0200000000000000" pitchFamily="34" charset="-128"/>
                <a:ea typeface="Noto Sans HK DemiLight" panose="020B0200000000000000" pitchFamily="34" charset="-128"/>
              </a:rPr>
              <a:t>These insights help libraries make better purchasing and planning decisions.</a:t>
            </a:r>
            <a:endParaRPr lang="en-IN" sz="4000" b="1" i="1">
              <a:solidFill>
                <a:srgbClr val="FFC000"/>
              </a:solidFill>
              <a:latin typeface="Noto Sans HK DemiLight" panose="020B0200000000000000" pitchFamily="34" charset="-128"/>
              <a:ea typeface="Noto Sans HK DemiLight" panose="020B02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52840531"/>
      </p:ext>
    </p:extLst>
  </p:cSld>
  <p:clrMapOvr>
    <a:masterClrMapping/>
  </p:clrMapOvr>
  <p:transition spd="slow">
    <p:cover dir="d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DC8D2E8-07B9-6867-AF8F-9ADBF210CF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446323" y="-312515"/>
            <a:ext cx="13135248" cy="751196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79930C-9D51-B25D-97F5-0CC1495D9C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9074" y="491338"/>
            <a:ext cx="10515600" cy="1325563"/>
          </a:xfrm>
        </p:spPr>
        <p:txBody>
          <a:bodyPr>
            <a:normAutofit/>
          </a:bodyPr>
          <a:lstStyle/>
          <a:p>
            <a:r>
              <a:rPr lang="en-IN" sz="4800" b="1" u="sng">
                <a:solidFill>
                  <a:schemeClr val="bg1"/>
                </a:solidFill>
                <a:latin typeface="Algerian" panose="04020705040A02060702" pitchFamily="82" charset="0"/>
              </a:rPr>
              <a:t>IMPACT AND 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CAD4CF-A5E8-D687-78F8-09BD7D2CE9C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70121" y="1860698"/>
            <a:ext cx="11107479" cy="4632177"/>
          </a:xfrm>
        </p:spPr>
        <p:txBody>
          <a:bodyPr>
            <a:normAutofit fontScale="92500"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4000" b="1" i="1">
                <a:solidFill>
                  <a:srgbClr val="FFC000"/>
                </a:solidFill>
                <a:latin typeface="Noto Sans HK DemiLight" panose="020B0200000000000000" pitchFamily="34" charset="-128"/>
                <a:ea typeface="Noto Sans HK DemiLight" panose="020B0200000000000000" pitchFamily="34" charset="-128"/>
              </a:rPr>
              <a:t>Digital management saves time and boosts library performance.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4000" b="1" i="1">
                <a:solidFill>
                  <a:srgbClr val="FFC000"/>
                </a:solidFill>
                <a:latin typeface="Noto Sans HK DemiLight" panose="020B0200000000000000" pitchFamily="34" charset="-128"/>
                <a:ea typeface="Noto Sans HK DemiLight" panose="020B0200000000000000" pitchFamily="34" charset="-128"/>
              </a:rPr>
              <a:t>60% reduction in admin work.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4000" b="1" i="1">
                <a:solidFill>
                  <a:srgbClr val="FFC000"/>
                </a:solidFill>
                <a:latin typeface="Noto Sans HK DemiLight" panose="020B0200000000000000" pitchFamily="34" charset="-128"/>
                <a:ea typeface="Noto Sans HK DemiLight" panose="020B0200000000000000" pitchFamily="34" charset="-128"/>
              </a:rPr>
              <a:t>45% increase in book circulation.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4000" b="1" i="1">
                <a:solidFill>
                  <a:srgbClr val="FFC000"/>
                </a:solidFill>
                <a:latin typeface="Noto Sans HK DemiLight" panose="020B0200000000000000" pitchFamily="34" charset="-128"/>
                <a:ea typeface="Noto Sans HK DemiLight" panose="020B0200000000000000" pitchFamily="34" charset="-128"/>
              </a:rPr>
              <a:t>95% user satisfaction from faster services.</a:t>
            </a:r>
            <a:br>
              <a:rPr lang="en-US" sz="4000" b="1" i="1">
                <a:solidFill>
                  <a:srgbClr val="FFC000"/>
                </a:solidFill>
                <a:latin typeface="Noto Sans HK DemiLight" panose="020B0200000000000000" pitchFamily="34" charset="-128"/>
                <a:ea typeface="Noto Sans HK DemiLight" panose="020B0200000000000000" pitchFamily="34" charset="-128"/>
              </a:rPr>
            </a:br>
            <a:r>
              <a:rPr lang="en-US" sz="4000" b="1" i="1">
                <a:solidFill>
                  <a:srgbClr val="FFC000"/>
                </a:solidFill>
                <a:latin typeface="Noto Sans HK DemiLight" panose="020B0200000000000000" pitchFamily="34" charset="-128"/>
                <a:ea typeface="Noto Sans HK DemiLight" panose="020B0200000000000000" pitchFamily="34" charset="-128"/>
              </a:rPr>
              <a:t>Implementation steps include planning, data migration, testing, and continuous improvement</a:t>
            </a:r>
          </a:p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33047418"/>
      </p:ext>
    </p:extLst>
  </p:cSld>
  <p:clrMapOvr>
    <a:masterClrMapping/>
  </p:clrMapOvr>
  <p:transition spd="slow">
    <p:cover dir="l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E1D3B1F-1698-7CB2-48B6-EAF63F96C9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446323" y="-312515"/>
            <a:ext cx="13135248" cy="751196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3FCF8E-6234-72B3-6D2B-D5035AB658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5586" y="104276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b="1" u="sng">
                <a:solidFill>
                  <a:schemeClr val="bg1"/>
                </a:solidFill>
                <a:latin typeface="Algerian" panose="04020705040A02060702" pitchFamily="82" charset="0"/>
              </a:rPr>
              <a:t>CONCLUSION</a:t>
            </a:r>
            <a:endParaRPr lang="en-IN" sz="6000" b="1" u="sng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BF2786-7BF2-3129-0205-EC9749C7B22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57445" y="2368328"/>
            <a:ext cx="11727712" cy="4997672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3600" b="1" i="1">
                <a:solidFill>
                  <a:srgbClr val="FFC000"/>
                </a:solidFill>
                <a:latin typeface="Noto Sans HK DemiLight" panose="020B0200000000000000" pitchFamily="34" charset="-128"/>
                <a:ea typeface="Noto Sans HK DemiLight" panose="020B0200000000000000" pitchFamily="34" charset="-128"/>
              </a:rPr>
              <a:t>The digital library management system transforms libraries into modern learning spaces.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3600" b="1" i="1">
                <a:solidFill>
                  <a:srgbClr val="FFC000"/>
                </a:solidFill>
                <a:latin typeface="Noto Sans HK DemiLight" panose="020B0200000000000000" pitchFamily="34" charset="-128"/>
                <a:ea typeface="Noto Sans HK DemiLight" panose="020B0200000000000000" pitchFamily="34" charset="-128"/>
              </a:rPr>
              <a:t>It enhances accessibility, accuracy, and service quality for both users and librarians.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3600" b="1" i="1">
                <a:solidFill>
                  <a:srgbClr val="FFC000"/>
                </a:solidFill>
                <a:latin typeface="Noto Sans HK DemiLight" panose="020B0200000000000000" pitchFamily="34" charset="-128"/>
                <a:ea typeface="Noto Sans HK DemiLight" panose="020B0200000000000000" pitchFamily="34" charset="-128"/>
              </a:rPr>
              <a:t>By adopting digital tools, libraries can better support education, research, and lifelong learning in the digital era</a:t>
            </a:r>
            <a:endParaRPr lang="en-IN" sz="3600" b="1" i="1">
              <a:solidFill>
                <a:srgbClr val="FFC000"/>
              </a:solidFill>
              <a:latin typeface="Noto Sans HK DemiLight" panose="020B0200000000000000" pitchFamily="34" charset="-128"/>
              <a:ea typeface="Noto Sans HK DemiLight" panose="020B02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69738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766A7FA-92F1-748B-F4A0-A0A5D51168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7002684" cy="6858001"/>
          </a:xfr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F161EF3-7980-FF84-C54D-0E33CB8AB5C2}"/>
              </a:ext>
            </a:extLst>
          </p:cNvPr>
          <p:cNvSpPr/>
          <p:nvPr/>
        </p:nvSpPr>
        <p:spPr>
          <a:xfrm>
            <a:off x="8026776" y="1915609"/>
            <a:ext cx="3385862" cy="2308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720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Algerian" panose="04020705040A02060702" pitchFamily="82" charset="0"/>
              </a:rPr>
              <a:t>Thank </a:t>
            </a:r>
          </a:p>
          <a:p>
            <a:pPr algn="ctr"/>
            <a:r>
              <a:rPr lang="en-US" sz="720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Algerian" panose="04020705040A02060702" pitchFamily="82" charset="0"/>
              </a:rPr>
              <a:t>you</a:t>
            </a:r>
          </a:p>
        </p:txBody>
      </p:sp>
    </p:spTree>
    <p:extLst>
      <p:ext uri="{BB962C8B-B14F-4D97-AF65-F5344CB8AC3E}">
        <p14:creationId xmlns:p14="http://schemas.microsoft.com/office/powerpoint/2010/main" val="73362705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 invX="1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43E505A3-22B2-8015-A122-AA9F5F96FA3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colorTemperature colorTemp="470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5034" y="8759"/>
            <a:ext cx="12192000" cy="68580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>
            <a:glow rad="127000">
              <a:schemeClr val="accent1">
                <a:alpha val="0"/>
              </a:schemeClr>
            </a:glow>
            <a:outerShdw dist="50800" sx="105000" sy="105000" algn="ctr" rotWithShape="0">
              <a:srgbClr val="000000">
                <a:alpha val="0"/>
              </a:srgbClr>
            </a:outerShdw>
          </a:effectLst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FC0902F1-3CA4-573D-C50A-6D67F15BAB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089" y="821818"/>
            <a:ext cx="9869097" cy="1046446"/>
          </a:xfrm>
        </p:spPr>
        <p:txBody>
          <a:bodyPr>
            <a:normAutofit/>
          </a:bodyPr>
          <a:lstStyle/>
          <a:p>
            <a:r>
              <a:rPr lang="en-IN" b="1" u="sng">
                <a:solidFill>
                  <a:schemeClr val="bg1"/>
                </a:solidFill>
                <a:latin typeface="Algerian" panose="04020705040A02060702" pitchFamily="82" charset="0"/>
              </a:rPr>
              <a:t>Digital Library Management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2FFE59C-DE76-4046-1C73-8307529FD6A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97647" y="2243514"/>
            <a:ext cx="11134372" cy="3792668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3600" b="1" i="1" dirty="0">
                <a:solidFill>
                  <a:srgbClr val="FFC000"/>
                </a:solidFill>
                <a:latin typeface="Noto Sans HK DemiLight" panose="020B0200000000000000" pitchFamily="34" charset="-128"/>
                <a:ea typeface="Noto Sans HK DemiLight"/>
              </a:rPr>
              <a:t>Transforming traditional libraries into efficient, technology-driven knowledge centers.</a:t>
            </a:r>
            <a:br>
              <a:rPr lang="en-US" sz="3600" b="1" i="1" dirty="0">
                <a:latin typeface="Noto Sans HK DemiLight" panose="020B0200000000000000" pitchFamily="34" charset="-128"/>
                <a:ea typeface="Noto Sans HK DemiLight" panose="020B0200000000000000" pitchFamily="34" charset="-128"/>
              </a:rPr>
            </a:br>
            <a:endParaRPr lang="en-US" sz="3600" b="1" i="1">
              <a:solidFill>
                <a:srgbClr val="FFC000"/>
              </a:solidFill>
              <a:latin typeface="Noto Sans HK DemiLight" panose="020B0200000000000000" pitchFamily="34" charset="-128"/>
              <a:ea typeface="Noto Sans HK DemiLight" panose="020B0200000000000000" pitchFamily="34" charset="-128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sz="3600" b="1" i="1" dirty="0">
                <a:solidFill>
                  <a:srgbClr val="FFC000"/>
                </a:solidFill>
                <a:latin typeface="Noto Sans HK DemiLight" panose="020B0200000000000000" pitchFamily="34" charset="-128"/>
                <a:ea typeface="Noto Sans HK DemiLight"/>
              </a:rPr>
              <a:t>Digital systems make library services faster, smarter, and more accessible for students and staff.</a:t>
            </a:r>
            <a:endParaRPr lang="en-IN" sz="3600" b="1" i="1" dirty="0">
              <a:solidFill>
                <a:srgbClr val="FFC000"/>
              </a:solidFill>
              <a:latin typeface="Noto Sans HK DemiLight" panose="020B0200000000000000" pitchFamily="34" charset="-128"/>
              <a:ea typeface="Noto Sans HK DemiLight"/>
            </a:endParaRPr>
          </a:p>
        </p:txBody>
      </p:sp>
    </p:spTree>
    <p:extLst>
      <p:ext uri="{BB962C8B-B14F-4D97-AF65-F5344CB8AC3E}">
        <p14:creationId xmlns:p14="http://schemas.microsoft.com/office/powerpoint/2010/main" val="324310868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A2233CA-B511-2A5A-ED77-06F65D2095F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>
            <a:glow rad="127000">
              <a:schemeClr val="accent1">
                <a:alpha val="0"/>
              </a:schemeClr>
            </a:glow>
            <a:outerShdw dist="50800" sx="105000" sy="105000" algn="ctr" rotWithShape="0">
              <a:srgbClr val="000000">
                <a:alpha val="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654FE86-B51F-87B1-1672-4A131A8E4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6247" y="343860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b="1" u="sng">
                <a:solidFill>
                  <a:schemeClr val="bg1"/>
                </a:solidFill>
                <a:latin typeface="Algerian" panose="04020705040A02060702" pitchFamily="82" charset="0"/>
              </a:rPr>
              <a:t>THE CHALLENGES </a:t>
            </a:r>
            <a:endParaRPr lang="en-IN" sz="5400" b="1" u="sng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A8A203-1600-3F6A-B746-7A420AFAC8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8981" y="1669422"/>
            <a:ext cx="11910237" cy="5039721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3600" b="1" i="1">
                <a:solidFill>
                  <a:srgbClr val="FFC000"/>
                </a:solidFill>
                <a:latin typeface="Noto Sans HK DemiLight" panose="020B0200000000000000" pitchFamily="34" charset="-128"/>
                <a:ea typeface="Noto Sans HK DemiLight" panose="020B0200000000000000" pitchFamily="34" charset="-128"/>
              </a:rPr>
              <a:t>Traditional library operations depend on manual work and paper-based records.</a:t>
            </a:r>
            <a:br>
              <a:rPr lang="en-US" sz="3600" b="1" i="1">
                <a:solidFill>
                  <a:srgbClr val="FFC000"/>
                </a:solidFill>
                <a:latin typeface="Noto Sans HK DemiLight" panose="020B0200000000000000" pitchFamily="34" charset="-128"/>
                <a:ea typeface="Noto Sans HK DemiLight" panose="020B0200000000000000" pitchFamily="34" charset="-128"/>
              </a:rPr>
            </a:br>
            <a:endParaRPr lang="en-US" sz="3600" b="1" i="1">
              <a:solidFill>
                <a:srgbClr val="FFC000"/>
              </a:solidFill>
              <a:latin typeface="Noto Sans HK DemiLight" panose="020B0200000000000000" pitchFamily="34" charset="-128"/>
              <a:ea typeface="Noto Sans HK DemiLight" panose="020B0200000000000000" pitchFamily="34" charset="-128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sz="3600" b="1" i="1">
                <a:solidFill>
                  <a:srgbClr val="FFC000"/>
                </a:solidFill>
                <a:latin typeface="Noto Sans HK DemiLight" panose="020B0200000000000000" pitchFamily="34" charset="-128"/>
                <a:ea typeface="Noto Sans HK DemiLight" panose="020B0200000000000000" pitchFamily="34" charset="-128"/>
              </a:rPr>
              <a:t>This causes slow cataloguing, long queues, misplaced books, and frequent errors.</a:t>
            </a:r>
            <a:br>
              <a:rPr lang="en-US" sz="3600" b="1" i="1">
                <a:solidFill>
                  <a:srgbClr val="FFC000"/>
                </a:solidFill>
                <a:latin typeface="Noto Sans HK DemiLight" panose="020B0200000000000000" pitchFamily="34" charset="-128"/>
                <a:ea typeface="Noto Sans HK DemiLight" panose="020B0200000000000000" pitchFamily="34" charset="-128"/>
              </a:rPr>
            </a:br>
            <a:endParaRPr lang="en-US" sz="3600" b="1" i="1">
              <a:solidFill>
                <a:srgbClr val="FFC000"/>
              </a:solidFill>
              <a:latin typeface="Noto Sans HK DemiLight" panose="020B0200000000000000" pitchFamily="34" charset="-128"/>
              <a:ea typeface="Noto Sans HK DemiLight" panose="020B0200000000000000" pitchFamily="34" charset="-128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sz="3600" b="1" i="1">
                <a:solidFill>
                  <a:srgbClr val="FFC000"/>
                </a:solidFill>
                <a:latin typeface="Noto Sans HK DemiLight" panose="020B0200000000000000" pitchFamily="34" charset="-128"/>
                <a:ea typeface="Noto Sans HK DemiLight" panose="020B0200000000000000" pitchFamily="34" charset="-128"/>
              </a:rPr>
              <a:t>Librarians spend more time on routine tasks instead of assisting readers and improving collections</a:t>
            </a:r>
            <a:endParaRPr lang="en-IN" sz="3600" b="1" i="1">
              <a:solidFill>
                <a:srgbClr val="FFC000"/>
              </a:solidFill>
              <a:latin typeface="Noto Sans HK DemiLight" panose="020B0200000000000000" pitchFamily="34" charset="-128"/>
              <a:ea typeface="Noto Sans HK DemiLight" panose="020B02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26242987"/>
      </p:ext>
    </p:extLst>
  </p:cSld>
  <p:clrMapOvr>
    <a:masterClrMapping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3BD50A-EBB8-D01C-C287-7153C152D8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C4C446B-76F2-28E2-A1B4-21A63754161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>
            <a:glow rad="127000">
              <a:schemeClr val="accent1">
                <a:alpha val="0"/>
              </a:schemeClr>
            </a:glow>
            <a:outerShdw dist="50800" sx="105000" sy="105000" algn="ctr" rotWithShape="0">
              <a:srgbClr val="000000">
                <a:alpha val="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4A3077-FCE5-E1DF-2A09-B506AD5013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1819" y="500062"/>
            <a:ext cx="10515600" cy="1325563"/>
          </a:xfrm>
        </p:spPr>
        <p:txBody>
          <a:bodyPr>
            <a:normAutofit/>
          </a:bodyPr>
          <a:lstStyle/>
          <a:p>
            <a:r>
              <a:rPr lang="en-US" sz="4800" u="sng">
                <a:solidFill>
                  <a:schemeClr val="bg1"/>
                </a:solidFill>
                <a:latin typeface="Algerian" panose="04020705040A02060702" pitchFamily="82" charset="0"/>
              </a:rPr>
              <a:t>VISION&amp;OBJECTIVES</a:t>
            </a:r>
            <a:endParaRPr lang="en-IN" sz="4800" u="sng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2F5D8B-6E76-A90A-F561-4D32434C40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985114"/>
            <a:ext cx="12365665" cy="4926049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3200" b="1">
                <a:solidFill>
                  <a:srgbClr val="FFC000"/>
                </a:solidFill>
                <a:latin typeface="Noto Sans HK DemiLight" panose="020B0200000000000000" pitchFamily="34" charset="-128"/>
                <a:ea typeface="Noto Sans HK DemiLight" panose="020B0200000000000000" pitchFamily="34" charset="-128"/>
              </a:rPr>
              <a:t> </a:t>
            </a:r>
            <a:r>
              <a:rPr lang="en-US" sz="3200" b="1" i="1">
                <a:solidFill>
                  <a:srgbClr val="FFC000"/>
                </a:solidFill>
                <a:latin typeface="Noto Sans HK DemiLight" panose="020B0200000000000000" pitchFamily="34" charset="-128"/>
                <a:ea typeface="Noto Sans HK DemiLight" panose="020B0200000000000000" pitchFamily="34" charset="-128"/>
              </a:rPr>
              <a:t>Our vision is to create a modern, fully digital library ecosystem</a:t>
            </a:r>
            <a:r>
              <a:rPr lang="en-US" b="1" i="1">
                <a:solidFill>
                  <a:srgbClr val="FFC000"/>
                </a:solidFill>
                <a:latin typeface="Noto Sans HK DemiLight" panose="020B0200000000000000" pitchFamily="34" charset="-128"/>
                <a:ea typeface="Noto Sans HK DemiLight" panose="020B0200000000000000" pitchFamily="34" charset="-128"/>
              </a:rPr>
              <a:t>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4400" b="1" i="1" u="sng">
                <a:solidFill>
                  <a:srgbClr val="FFC000"/>
                </a:solidFill>
                <a:latin typeface="MV Boli" panose="02000500030200090000" pitchFamily="2" charset="0"/>
                <a:ea typeface="Noto Sans HK DemiLight" panose="020B0200000000000000" pitchFamily="34" charset="-128"/>
                <a:cs typeface="MV Boli" panose="02000500030200090000" pitchFamily="2" charset="0"/>
              </a:rPr>
              <a:t>Key objectives include: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3200" b="1" i="1">
                <a:solidFill>
                  <a:srgbClr val="FFC000"/>
                </a:solidFill>
                <a:latin typeface="Noto Sans HK DemiLight" panose="020B0200000000000000" pitchFamily="34" charset="-128"/>
                <a:ea typeface="Noto Sans HK DemiLight" panose="020B0200000000000000" pitchFamily="34" charset="-128"/>
              </a:rPr>
              <a:t> Automating cataloguing, book issue, and return processes.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3200" b="1" i="1">
                <a:solidFill>
                  <a:srgbClr val="FFC000"/>
                </a:solidFill>
                <a:latin typeface="Noto Sans HK DemiLight" panose="020B0200000000000000" pitchFamily="34" charset="-128"/>
                <a:ea typeface="Noto Sans HK DemiLight" panose="020B0200000000000000" pitchFamily="34" charset="-128"/>
              </a:rPr>
              <a:t> Offering 24/7 access to resources from anywhere.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3200" b="1" i="1">
                <a:solidFill>
                  <a:srgbClr val="FFC000"/>
                </a:solidFill>
                <a:latin typeface="Noto Sans HK DemiLight" panose="020B0200000000000000" pitchFamily="34" charset="-128"/>
                <a:ea typeface="Noto Sans HK DemiLight" panose="020B0200000000000000" pitchFamily="34" charset="-128"/>
              </a:rPr>
              <a:t> Reducing staff workload and improving user satisfaction.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3200" b="1" i="1">
                <a:solidFill>
                  <a:srgbClr val="FFC000"/>
                </a:solidFill>
                <a:latin typeface="Noto Sans HK DemiLight" panose="020B0200000000000000" pitchFamily="34" charset="-128"/>
                <a:ea typeface="Noto Sans HK DemiLight" panose="020B0200000000000000" pitchFamily="34" charset="-128"/>
              </a:rPr>
              <a:t> Supporting better resource management and decision -making.</a:t>
            </a:r>
            <a:endParaRPr lang="en-US" b="1" i="1">
              <a:latin typeface="Noto Sans HK DemiLight" panose="020B0200000000000000" pitchFamily="34" charset="-128"/>
              <a:ea typeface="Noto Sans HK DemiLight" panose="020B0200000000000000" pitchFamily="34" charset="-128"/>
            </a:endParaRPr>
          </a:p>
          <a:p>
            <a:pPr>
              <a:buFont typeface="Wingdings" panose="05000000000000000000" pitchFamily="2" charset="2"/>
              <a:buChar char="v"/>
            </a:pP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70967690"/>
      </p:ext>
    </p:extLst>
  </p:cSld>
  <p:clrMapOvr>
    <a:masterClrMapping/>
  </p:clrMapOvr>
  <p:transition spd="slow">
    <p:cover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49761B5A-C2AC-26F4-DC53-6460CF01241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>
            <a:glow rad="127000">
              <a:schemeClr val="accent1">
                <a:alpha val="0"/>
              </a:schemeClr>
            </a:glow>
            <a:outerShdw dist="50800" sx="105000" sy="105000" algn="ctr" rotWithShape="0">
              <a:srgbClr val="000000">
                <a:alpha val="0"/>
              </a:srgbClr>
            </a:outerShdw>
          </a:effectLst>
        </p:spPr>
      </p:pic>
      <p:sp>
        <p:nvSpPr>
          <p:cNvPr id="26" name="Title 25">
            <a:extLst>
              <a:ext uri="{FF2B5EF4-FFF2-40B4-BE49-F238E27FC236}">
                <a16:creationId xmlns:a16="http://schemas.microsoft.com/office/drawing/2014/main" id="{4C9AEDD5-71B0-CF45-E844-C79ECC6AC6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0635" y="608072"/>
            <a:ext cx="5335922" cy="1325563"/>
          </a:xfrm>
        </p:spPr>
        <p:txBody>
          <a:bodyPr>
            <a:normAutofit/>
          </a:bodyPr>
          <a:lstStyle/>
          <a:p>
            <a:r>
              <a:rPr lang="en-US" sz="5400" b="1" u="sng">
                <a:solidFill>
                  <a:schemeClr val="bg1"/>
                </a:solidFill>
                <a:latin typeface="Algerian" panose="04020705040A02060702" pitchFamily="82" charset="0"/>
              </a:rPr>
              <a:t>KEY FEATURES</a:t>
            </a:r>
            <a:endParaRPr lang="en-IN" sz="5400" b="1" u="sng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27" name="Content Placeholder 26">
            <a:extLst>
              <a:ext uri="{FF2B5EF4-FFF2-40B4-BE49-F238E27FC236}">
                <a16:creationId xmlns:a16="http://schemas.microsoft.com/office/drawing/2014/main" id="{F3E5F20C-29A9-4F8A-546F-8051E072FEE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94930" y="1933635"/>
            <a:ext cx="11802140" cy="4650790"/>
          </a:xfrm>
        </p:spPr>
        <p:txBody>
          <a:bodyPr>
            <a:normAutofit fontScale="70000" lnSpcReduction="20000"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4300" b="1" i="1">
                <a:solidFill>
                  <a:srgbClr val="FFC000"/>
                </a:solidFill>
                <a:latin typeface="Noto Sans HK DemiLight" panose="020B0200000000000000" pitchFamily="34" charset="-128"/>
                <a:ea typeface="Noto Sans HK DemiLight" panose="020B0200000000000000" pitchFamily="34" charset="-128"/>
              </a:rPr>
              <a:t>The System provides an easy and powerful interface for users and librarians.</a:t>
            </a:r>
          </a:p>
          <a:p>
            <a:pPr marL="0" indent="0">
              <a:buNone/>
            </a:pPr>
            <a:endParaRPr lang="en-US" sz="4300" b="1" i="1">
              <a:solidFill>
                <a:srgbClr val="FFC000"/>
              </a:solidFill>
              <a:latin typeface="Noto Sans HK DemiLight" panose="020B0200000000000000" pitchFamily="34" charset="-128"/>
              <a:ea typeface="Noto Sans HK DemiLight" panose="020B0200000000000000" pitchFamily="34" charset="-128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sz="4300" b="1" i="1">
                <a:solidFill>
                  <a:srgbClr val="FFC000"/>
                </a:solidFill>
                <a:latin typeface="Noto Sans HK DemiLight" panose="020B0200000000000000" pitchFamily="34" charset="-128"/>
                <a:ea typeface="Noto Sans HK DemiLight" panose="020B0200000000000000" pitchFamily="34" charset="-128"/>
              </a:rPr>
              <a:t>Smart search by title, author, or keyword.</a:t>
            </a:r>
          </a:p>
          <a:p>
            <a:pPr marL="0" indent="0">
              <a:buNone/>
            </a:pPr>
            <a:endParaRPr lang="en-US" sz="4300" b="1" i="1">
              <a:solidFill>
                <a:srgbClr val="FFC000"/>
              </a:solidFill>
              <a:latin typeface="Noto Sans HK DemiLight" panose="020B0200000000000000" pitchFamily="34" charset="-128"/>
              <a:ea typeface="Noto Sans HK DemiLight" panose="020B0200000000000000" pitchFamily="34" charset="-128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sz="4300" b="1" i="1">
                <a:solidFill>
                  <a:srgbClr val="FFC000"/>
                </a:solidFill>
                <a:latin typeface="Noto Sans HK DemiLight" panose="020B0200000000000000" pitchFamily="34" charset="-128"/>
                <a:ea typeface="Noto Sans HK DemiLight" panose="020B0200000000000000" pitchFamily="34" charset="-128"/>
              </a:rPr>
              <a:t>Real-time book availability and shelf location display.</a:t>
            </a:r>
          </a:p>
          <a:p>
            <a:pPr>
              <a:buFont typeface="Wingdings" panose="05000000000000000000" pitchFamily="2" charset="2"/>
              <a:buChar char="v"/>
            </a:pPr>
            <a:endParaRPr lang="en-US" sz="4300" b="1" i="1">
              <a:solidFill>
                <a:srgbClr val="FFC000"/>
              </a:solidFill>
              <a:latin typeface="Noto Sans HK DemiLight" panose="020B0200000000000000" pitchFamily="34" charset="-128"/>
              <a:ea typeface="Noto Sans HK DemiLight" panose="020B0200000000000000" pitchFamily="34" charset="-128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sz="4300" b="1" i="1">
                <a:solidFill>
                  <a:srgbClr val="FFC000"/>
                </a:solidFill>
                <a:latin typeface="Noto Sans HK DemiLight" panose="020B0200000000000000" pitchFamily="34" charset="-128"/>
                <a:ea typeface="Noto Sans HK DemiLight" panose="020B0200000000000000" pitchFamily="34" charset="-128"/>
              </a:rPr>
              <a:t>Online reservations and automatic due date reminders.</a:t>
            </a:r>
          </a:p>
          <a:p>
            <a:pPr>
              <a:buFont typeface="Wingdings" panose="05000000000000000000" pitchFamily="2" charset="2"/>
              <a:buChar char="v"/>
            </a:pPr>
            <a:endParaRPr lang="en-US" sz="4300" b="1" i="1">
              <a:solidFill>
                <a:srgbClr val="FFC000"/>
              </a:solidFill>
              <a:latin typeface="Noto Sans HK DemiLight" panose="020B0200000000000000" pitchFamily="34" charset="-128"/>
              <a:ea typeface="Noto Sans HK DemiLight" panose="020B0200000000000000" pitchFamily="34" charset="-128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sz="4300" b="1" i="1">
                <a:solidFill>
                  <a:srgbClr val="FFC000"/>
                </a:solidFill>
                <a:latin typeface="Noto Sans HK DemiLight" panose="020B0200000000000000" pitchFamily="34" charset="-128"/>
                <a:ea typeface="Noto Sans HK DemiLight" panose="020B0200000000000000" pitchFamily="34" charset="-128"/>
              </a:rPr>
              <a:t>Renewal and return options directly from user accounts.</a:t>
            </a:r>
          </a:p>
          <a:p>
            <a:pPr>
              <a:buFont typeface="Wingdings" panose="05000000000000000000" pitchFamily="2" charset="2"/>
              <a:buChar char="v"/>
            </a:pPr>
            <a:endParaRPr lang="en-IN">
              <a:latin typeface="Noto Sans HK DemiLight" panose="020B0200000000000000" pitchFamily="34" charset="-128"/>
              <a:ea typeface="Noto Sans HK DemiLight" panose="020B02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00792901"/>
      </p:ext>
    </p:extLst>
  </p:cSld>
  <p:clrMapOvr>
    <a:masterClrMapping/>
  </p:clrMapOvr>
  <p:transition spd="slow">
    <p:cover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5C6D147-59A2-4C95-293E-D4936E381386}"/>
              </a:ext>
            </a:extLst>
          </p:cNvPr>
          <p:cNvSpPr txBox="1"/>
          <p:nvPr/>
        </p:nvSpPr>
        <p:spPr>
          <a:xfrm>
            <a:off x="2993654" y="414985"/>
            <a:ext cx="53932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b="1" u="sng">
                <a:latin typeface="Algerian" panose="04020705040A02060702" pitchFamily="82" charset="0"/>
              </a:rPr>
              <a:t>Registration Page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01D227D-6CD7-639A-FA19-5FA675418C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3338" y="1374197"/>
            <a:ext cx="4533900" cy="471487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6334229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0E4B3-6033-078D-2313-011A45C57E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3838" y="293342"/>
            <a:ext cx="3806455" cy="1325563"/>
          </a:xfrm>
        </p:spPr>
        <p:txBody>
          <a:bodyPr>
            <a:normAutofit/>
          </a:bodyPr>
          <a:lstStyle/>
          <a:p>
            <a:r>
              <a:rPr lang="en-US" b="1" u="sng">
                <a:latin typeface="Algerian" panose="04020705040A02060702" pitchFamily="82" charset="0"/>
              </a:rPr>
              <a:t>LOGIN PAGE</a:t>
            </a:r>
            <a:endParaRPr lang="en-IN" b="1" u="sng">
              <a:latin typeface="Algerian" panose="04020705040A02060702" pitchFamily="82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C56D198-FA70-443A-69F9-11918BFE26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5767" y="1693333"/>
            <a:ext cx="5562599" cy="391089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833899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76443F-A74F-3585-F0D0-4B0E19025E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92821" y="456881"/>
            <a:ext cx="3457155" cy="1023408"/>
          </a:xfrm>
        </p:spPr>
        <p:txBody>
          <a:bodyPr>
            <a:normAutofit/>
          </a:bodyPr>
          <a:lstStyle/>
          <a:p>
            <a:r>
              <a:rPr lang="en-US" b="1" u="sng">
                <a:latin typeface="Algerian" panose="04020705040A02060702" pitchFamily="82" charset="0"/>
              </a:rPr>
              <a:t>HOME PAGE</a:t>
            </a:r>
            <a:endParaRPr lang="en-IN" b="1" u="sng">
              <a:latin typeface="Algerian" panose="04020705040A02060702" pitchFamily="8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047E86-AFF2-4908-D03D-19DD41AFB9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267" y="1867429"/>
            <a:ext cx="9778999" cy="4447646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317007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DEB7D75-5E01-F3A1-51F3-5936C589FD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767" y="1325953"/>
            <a:ext cx="10456333" cy="519006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C4BB6AB-BE33-8FF7-DC95-E9BBE2898C4B}"/>
              </a:ext>
            </a:extLst>
          </p:cNvPr>
          <p:cNvSpPr txBox="1"/>
          <p:nvPr/>
        </p:nvSpPr>
        <p:spPr>
          <a:xfrm>
            <a:off x="4131733" y="341981"/>
            <a:ext cx="347054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u="sng">
                <a:latin typeface="Algerian" panose="04020705040A02060702" pitchFamily="82" charset="0"/>
              </a:rPr>
              <a:t>BOOKS LIST</a:t>
            </a:r>
            <a:endParaRPr lang="en-IN" sz="4400" b="1" u="sng"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14331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Widescreen</PresentationFormat>
  <Slides>15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Office Theme</vt:lpstr>
      <vt:lpstr>PowerPoint Presentation</vt:lpstr>
      <vt:lpstr>Digital Library Management</vt:lpstr>
      <vt:lpstr>THE CHALLENGES </vt:lpstr>
      <vt:lpstr>VISION&amp;OBJECTIVES</vt:lpstr>
      <vt:lpstr>KEY FEATURES</vt:lpstr>
      <vt:lpstr>PowerPoint Presentation</vt:lpstr>
      <vt:lpstr>LOGIN PAGE</vt:lpstr>
      <vt:lpstr>HOME PAGE</vt:lpstr>
      <vt:lpstr>PowerPoint Presentation</vt:lpstr>
      <vt:lpstr>PowerPoint Presentation</vt:lpstr>
      <vt:lpstr>USER BENEFITS</vt:lpstr>
      <vt:lpstr>AUTOMATION&amp;ANALYTICS</vt:lpstr>
      <vt:lpstr>IMPACT AND IMPLEMENTATION</vt:lpstr>
      <vt:lpstr>CONCLUSION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yaswanthkumar sara</dc:creator>
  <cp:revision>9</cp:revision>
  <dcterms:created xsi:type="dcterms:W3CDTF">2025-11-06T15:03:16Z</dcterms:created>
  <dcterms:modified xsi:type="dcterms:W3CDTF">2025-11-14T09:11:44Z</dcterms:modified>
</cp:coreProperties>
</file>